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B5EB29-10D3-4DEC-9C27-03D604EE242F}" type="datetimeFigureOut">
              <a:rPr lang="tr-TR" smtClean="0"/>
              <a:t>28.06.2021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03114-6E6E-4E31-B1AB-587646978E95}" type="slidenum">
              <a:rPr lang="tr-TR" smtClean="0"/>
              <a:t>‹#›</a:t>
            </a:fld>
            <a:endParaRPr lang="tr-TR"/>
          </a:p>
        </p:txBody>
      </p:sp>
    </p:spTree>
    <p:extLst>
      <p:ext uri="{BB962C8B-B14F-4D97-AF65-F5344CB8AC3E}">
        <p14:creationId xmlns:p14="http://schemas.microsoft.com/office/powerpoint/2010/main" val="2901960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0803114-6E6E-4E31-B1AB-587646978E95}" type="slidenum">
              <a:rPr lang="tr-TR" smtClean="0"/>
              <a:t>12</a:t>
            </a:fld>
            <a:endParaRPr lang="tr-TR"/>
          </a:p>
        </p:txBody>
      </p:sp>
    </p:spTree>
    <p:extLst>
      <p:ext uri="{BB962C8B-B14F-4D97-AF65-F5344CB8AC3E}">
        <p14:creationId xmlns:p14="http://schemas.microsoft.com/office/powerpoint/2010/main" val="3832133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28.06.2021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28.06.2021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28.06.2021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28.06.2021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28.06.2021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28.06.2021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28.06.2021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28.06.2021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28.06.2021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28.06.2021</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28.06.2021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23720DD-5B6D-40BF-8493-A6B52D484E6B}" type="datetimeFigureOut">
              <a:rPr lang="tr-TR" smtClean="0"/>
              <a:t>28.06.2021</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ETKİLİ ZAMAN YÖNETİMİ </a:t>
            </a:r>
          </a:p>
        </p:txBody>
      </p:sp>
      <p:sp>
        <p:nvSpPr>
          <p:cNvPr id="3" name="Alt Başlık 2"/>
          <p:cNvSpPr>
            <a:spLocks noGrp="1"/>
          </p:cNvSpPr>
          <p:nvPr>
            <p:ph type="subTitle" idx="1"/>
          </p:nvPr>
        </p:nvSpPr>
        <p:spPr/>
        <p:txBody>
          <a:bodyPr/>
          <a:lstStyle/>
          <a:p>
            <a:r>
              <a:rPr lang="tr-TR" dirty="0"/>
              <a:t>Rehberlik servisi/çiğdem cihan</a:t>
            </a:r>
          </a:p>
        </p:txBody>
      </p:sp>
    </p:spTree>
    <p:extLst>
      <p:ext uri="{BB962C8B-B14F-4D97-AF65-F5344CB8AC3E}">
        <p14:creationId xmlns:p14="http://schemas.microsoft.com/office/powerpoint/2010/main" val="121150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r>
              <a:rPr lang="tr-TR" sz="3600" dirty="0"/>
              <a:t>Unutulmaması gereken en önemli nokta; </a:t>
            </a:r>
            <a:r>
              <a:rPr lang="tr-TR" sz="3600" b="1" dirty="0"/>
              <a:t>bir etkinliğin önemi, size kazandırdığı sonuçla doğru orantılıdır.</a:t>
            </a:r>
            <a:endParaRPr lang="tr-TR" sz="3600" dirty="0"/>
          </a:p>
        </p:txBody>
      </p:sp>
    </p:spTree>
    <p:extLst>
      <p:ext uri="{BB962C8B-B14F-4D97-AF65-F5344CB8AC3E}">
        <p14:creationId xmlns:p14="http://schemas.microsoft.com/office/powerpoint/2010/main" val="3460204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457200" y="548680"/>
            <a:ext cx="8229600" cy="5577483"/>
          </a:xfrm>
        </p:spPr>
        <p:txBody>
          <a:bodyPr>
            <a:normAutofit/>
          </a:bodyPr>
          <a:lstStyle/>
          <a:p>
            <a:endParaRPr lang="tr-TR" dirty="0"/>
          </a:p>
          <a:p>
            <a:endParaRPr lang="tr-TR" dirty="0"/>
          </a:p>
          <a:p>
            <a:endParaRPr lang="tr-TR" dirty="0"/>
          </a:p>
          <a:p>
            <a:r>
              <a:rPr lang="tr-TR" sz="2400" dirty="0"/>
              <a:t>Zamanınızı Yönetmenize Engel Olan Durumlardan Kurtulun!</a:t>
            </a:r>
          </a:p>
          <a:p>
            <a:endParaRPr lang="tr-TR" sz="2400" dirty="0"/>
          </a:p>
          <a:p>
            <a:r>
              <a:rPr lang="tr-TR" b="1" dirty="0"/>
              <a:t>Mükemmeliyetçilik</a:t>
            </a:r>
            <a:br>
              <a:rPr lang="tr-TR" dirty="0"/>
            </a:br>
            <a:r>
              <a:rPr lang="tr-TR" dirty="0"/>
              <a:t>Gerçekçi olmanız lazım, hassas ve mükemmel olmasını istediğiniz durum zamanınızın boşa geçmiş olmasına neden olabilir.</a:t>
            </a:r>
          </a:p>
          <a:p>
            <a:endParaRPr lang="tr-TR" dirty="0"/>
          </a:p>
          <a:p>
            <a:r>
              <a:rPr lang="tr-TR" b="1" dirty="0"/>
              <a:t>Erteleme</a:t>
            </a:r>
            <a:br>
              <a:rPr lang="tr-TR" dirty="0"/>
            </a:br>
            <a:r>
              <a:rPr lang="tr-TR" dirty="0"/>
              <a:t>Etkili zaman yönetimi için tehlikeli olan bu davranış, gündelik hayatınızda ki ertelediklerinizle başlar ve ardı sıra gelen artçı şoklarla yoluna devam edecektir.</a:t>
            </a:r>
          </a:p>
        </p:txBody>
      </p:sp>
    </p:spTree>
    <p:extLst>
      <p:ext uri="{BB962C8B-B14F-4D97-AF65-F5344CB8AC3E}">
        <p14:creationId xmlns:p14="http://schemas.microsoft.com/office/powerpoint/2010/main" val="3320190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endParaRPr lang="tr-TR" b="1" dirty="0"/>
          </a:p>
          <a:p>
            <a:r>
              <a:rPr lang="tr-TR" b="1" dirty="0"/>
              <a:t>Aşırı Güven</a:t>
            </a:r>
            <a:br>
              <a:rPr lang="tr-TR" dirty="0"/>
            </a:br>
            <a:r>
              <a:rPr lang="tr-TR" dirty="0"/>
              <a:t>İşi yapabileceğinize inanmak işin yarısını bitirmeniz anlamına gelebilir. Her inandığınız ya da tek başına altından kalkabileceğinizi sandığınız ama yapamadığınız işler, zamanınızla ilgili tamir edilemeyecek hatalara sebep olabilir.</a:t>
            </a:r>
          </a:p>
          <a:p>
            <a:endParaRPr lang="tr-TR" b="1" dirty="0"/>
          </a:p>
          <a:p>
            <a:r>
              <a:rPr lang="tr-TR" b="1" dirty="0"/>
              <a:t>Güvensizlik ve Kaygı</a:t>
            </a:r>
            <a:br>
              <a:rPr lang="tr-TR" dirty="0"/>
            </a:br>
            <a:r>
              <a:rPr lang="tr-TR" dirty="0"/>
              <a:t>Yapılan işe “ Nasıl olsa ben yapamıyorum ” gibi düşünceler, boş bir kaygı ve güvensizlik yaratarak zamanınızı kullanırken çelişkilere sebep olabilir.</a:t>
            </a:r>
          </a:p>
          <a:p>
            <a:endParaRPr lang="tr-TR" dirty="0"/>
          </a:p>
        </p:txBody>
      </p:sp>
    </p:spTree>
    <p:extLst>
      <p:ext uri="{BB962C8B-B14F-4D97-AF65-F5344CB8AC3E}">
        <p14:creationId xmlns:p14="http://schemas.microsoft.com/office/powerpoint/2010/main" val="3901183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Zamanı Etkili Kullanmak Konusunda Kendinizi Geliştirin!</a:t>
            </a:r>
            <a:br>
              <a:rPr lang="tr-TR" dirty="0"/>
            </a:br>
            <a:endParaRPr lang="tr-TR" dirty="0"/>
          </a:p>
        </p:txBody>
      </p:sp>
      <p:sp>
        <p:nvSpPr>
          <p:cNvPr id="3" name="İçerik Yer Tutucusu 2"/>
          <p:cNvSpPr>
            <a:spLocks noGrp="1"/>
          </p:cNvSpPr>
          <p:nvPr>
            <p:ph idx="1"/>
          </p:nvPr>
        </p:nvSpPr>
        <p:spPr/>
        <p:txBody>
          <a:bodyPr>
            <a:noAutofit/>
          </a:bodyPr>
          <a:lstStyle/>
          <a:p>
            <a:pPr>
              <a:buFont typeface="Arial" panose="020B0604020202020204" pitchFamily="34" charset="0"/>
              <a:buChar char="•"/>
            </a:pPr>
            <a:r>
              <a:rPr lang="tr-TR" dirty="0"/>
              <a:t>Yapılacaklar Listesi oluşturun. Yapacaklarınızı unutmamak bunları kaydetmeniz önemli.</a:t>
            </a:r>
          </a:p>
          <a:p>
            <a:pPr>
              <a:buFont typeface="Arial" panose="020B0604020202020204" pitchFamily="34" charset="0"/>
              <a:buChar char="•"/>
            </a:pPr>
            <a:r>
              <a:rPr lang="tr-TR" dirty="0"/>
              <a:t>Öncelikleri Belirlemek. Yapılacak işlerinizin önem sırasına göre öncelik tanımanız önemli.</a:t>
            </a:r>
          </a:p>
          <a:p>
            <a:pPr>
              <a:buFont typeface="Arial" panose="020B0604020202020204" pitchFamily="34" charset="0"/>
              <a:buChar char="•"/>
            </a:pPr>
            <a:r>
              <a:rPr lang="tr-TR" dirty="0"/>
              <a:t>Zamanı yönetmek yerine, yaşamınızı yönetmeye odaklanın. </a:t>
            </a:r>
          </a:p>
          <a:p>
            <a:pPr>
              <a:buFont typeface="Arial" panose="020B0604020202020204" pitchFamily="34" charset="0"/>
              <a:buChar char="•"/>
            </a:pPr>
            <a:r>
              <a:rPr lang="tr-TR" dirty="0"/>
              <a:t>Telefonun size hakim olmasına izin vermeyin.</a:t>
            </a:r>
          </a:p>
          <a:p>
            <a:pPr>
              <a:buFont typeface="Arial" panose="020B0604020202020204" pitchFamily="34" charset="0"/>
              <a:buChar char="•"/>
            </a:pPr>
            <a:r>
              <a:rPr lang="tr-TR" dirty="0"/>
              <a:t>Çalışma sisteminize göre etkili bir masa düzeni oluşturun.</a:t>
            </a:r>
          </a:p>
          <a:p>
            <a:pPr>
              <a:buFont typeface="Arial" panose="020B0604020202020204" pitchFamily="34" charset="0"/>
              <a:buChar char="•"/>
            </a:pPr>
            <a:r>
              <a:rPr lang="tr-TR" dirty="0"/>
              <a:t>Hayır demesini bilin.</a:t>
            </a:r>
          </a:p>
          <a:p>
            <a:pPr>
              <a:buFont typeface="Arial" panose="020B0604020202020204" pitchFamily="34" charset="0"/>
              <a:buChar char="•"/>
            </a:pPr>
            <a:r>
              <a:rPr lang="tr-TR" dirty="0"/>
              <a:t>Dinlenmek için zaman ayırın.</a:t>
            </a:r>
          </a:p>
          <a:p>
            <a:pPr>
              <a:buFont typeface="Arial" panose="020B0604020202020204" pitchFamily="34" charset="0"/>
              <a:buChar char="•"/>
            </a:pPr>
            <a:r>
              <a:rPr lang="tr-TR" dirty="0"/>
              <a:t>Zor ve sevimsiz işleri öncelikle bitirin.</a:t>
            </a:r>
          </a:p>
          <a:p>
            <a:pPr>
              <a:buFont typeface="Arial" panose="020B0604020202020204" pitchFamily="34" charset="0"/>
              <a:buChar char="•"/>
            </a:pPr>
            <a:r>
              <a:rPr lang="tr-TR" dirty="0"/>
              <a:t>Televizyonun esiri olmayın.</a:t>
            </a:r>
          </a:p>
          <a:p>
            <a:pPr>
              <a:buFont typeface="Arial" panose="020B0604020202020204" pitchFamily="34" charset="0"/>
              <a:buChar char="•"/>
            </a:pPr>
            <a:r>
              <a:rPr lang="tr-TR" dirty="0"/>
              <a:t>Yorucu ve zor olduğunu düşündüğünüz dersleri sabah saatlerinde yapın.</a:t>
            </a:r>
          </a:p>
          <a:p>
            <a:pPr>
              <a:buFont typeface="Arial" panose="020B0604020202020204" pitchFamily="34" charset="0"/>
              <a:buChar char="•"/>
            </a:pPr>
            <a:r>
              <a:rPr lang="tr-TR" dirty="0"/>
              <a:t>Ders çalışırken ya da kitap okurken konsantre olun.</a:t>
            </a:r>
          </a:p>
          <a:p>
            <a:pPr>
              <a:buFont typeface="Arial" panose="020B0604020202020204" pitchFamily="34" charset="0"/>
              <a:buChar char="•"/>
            </a:pPr>
            <a:r>
              <a:rPr lang="tr-TR" dirty="0"/>
              <a:t>Derslerinize olduğu kadar, kendinize ve ailenize de zaman ayırın.</a:t>
            </a:r>
          </a:p>
        </p:txBody>
      </p:sp>
    </p:spTree>
    <p:extLst>
      <p:ext uri="{BB962C8B-B14F-4D97-AF65-F5344CB8AC3E}">
        <p14:creationId xmlns:p14="http://schemas.microsoft.com/office/powerpoint/2010/main" val="1495819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Zaman Kazanmanın Yolları Deneyimleyin!</a:t>
            </a:r>
            <a:br>
              <a:rPr lang="tr-TR" dirty="0"/>
            </a:br>
            <a:endParaRPr lang="tr-TR" dirty="0"/>
          </a:p>
        </p:txBody>
      </p:sp>
      <p:sp>
        <p:nvSpPr>
          <p:cNvPr id="3" name="İçerik Yer Tutucusu 2"/>
          <p:cNvSpPr>
            <a:spLocks noGrp="1"/>
          </p:cNvSpPr>
          <p:nvPr>
            <p:ph idx="1"/>
          </p:nvPr>
        </p:nvSpPr>
        <p:spPr/>
        <p:txBody>
          <a:bodyPr>
            <a:normAutofit/>
          </a:bodyPr>
          <a:lstStyle/>
          <a:p>
            <a:pPr marL="457200" indent="-457200">
              <a:buFont typeface="Arial" panose="020B0604020202020204" pitchFamily="34" charset="0"/>
              <a:buChar char="•"/>
            </a:pPr>
            <a:r>
              <a:rPr lang="tr-TR" sz="2800" dirty="0"/>
              <a:t>Kendinize özgü yöntemler geliştirmek,</a:t>
            </a:r>
          </a:p>
          <a:p>
            <a:pPr marL="457200" indent="-457200">
              <a:buFont typeface="Arial" panose="020B0604020202020204" pitchFamily="34" charset="0"/>
              <a:buChar char="•"/>
            </a:pPr>
            <a:r>
              <a:rPr lang="tr-TR" sz="2800" dirty="0"/>
              <a:t>Kısa yollar oluşturmak,</a:t>
            </a:r>
          </a:p>
          <a:p>
            <a:pPr marL="457200" indent="-457200">
              <a:buFont typeface="Arial" panose="020B0604020202020204" pitchFamily="34" charset="0"/>
              <a:buChar char="•"/>
            </a:pPr>
            <a:r>
              <a:rPr lang="tr-TR" sz="2800" dirty="0"/>
              <a:t>Elemek,</a:t>
            </a:r>
          </a:p>
          <a:p>
            <a:pPr marL="457200" indent="-457200">
              <a:buFont typeface="Arial" panose="020B0604020202020204" pitchFamily="34" charset="0"/>
              <a:buChar char="•"/>
            </a:pPr>
            <a:r>
              <a:rPr lang="tr-TR" sz="2800" dirty="0"/>
              <a:t>Yaptığınız işe zaman limiti koymak gibi</a:t>
            </a:r>
          </a:p>
          <a:p>
            <a:pPr marL="457200" indent="-457200">
              <a:buFont typeface="Arial" panose="020B0604020202020204" pitchFamily="34" charset="0"/>
              <a:buChar char="•"/>
            </a:pPr>
            <a:endParaRPr lang="tr-TR" sz="2800" dirty="0"/>
          </a:p>
        </p:txBody>
      </p:sp>
    </p:spTree>
    <p:extLst>
      <p:ext uri="{BB962C8B-B14F-4D97-AF65-F5344CB8AC3E}">
        <p14:creationId xmlns:p14="http://schemas.microsoft.com/office/powerpoint/2010/main" val="4088055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2960" y="365760"/>
            <a:ext cx="7520940" cy="1047016"/>
          </a:xfrm>
        </p:spPr>
        <p:txBody>
          <a:bodyPr>
            <a:normAutofit fontScale="90000"/>
          </a:bodyPr>
          <a:lstStyle/>
          <a:p>
            <a:r>
              <a:rPr lang="tr-TR" dirty="0"/>
              <a:t>Zaman Konusunda Bilinçlenmeye ve Değişime Hazır mısın?</a:t>
            </a:r>
            <a:br>
              <a:rPr lang="tr-TR" dirty="0"/>
            </a:br>
            <a:endParaRPr lang="tr-TR" dirty="0"/>
          </a:p>
        </p:txBody>
      </p:sp>
      <p:sp>
        <p:nvSpPr>
          <p:cNvPr id="3" name="İçerik Yer Tutucusu 2"/>
          <p:cNvSpPr>
            <a:spLocks noGrp="1"/>
          </p:cNvSpPr>
          <p:nvPr>
            <p:ph idx="1"/>
          </p:nvPr>
        </p:nvSpPr>
        <p:spPr/>
        <p:txBody>
          <a:bodyPr>
            <a:normAutofit/>
          </a:bodyPr>
          <a:lstStyle/>
          <a:p>
            <a:r>
              <a:rPr lang="tr-TR" sz="2000" dirty="0"/>
              <a:t>     Okumak, başarılı insanları gözlemlemek ve eğitim çok önemlidir. Zaman yönetimi tamamen bireysel bir durumdur. Yani tamamen sizin çabanıza bağlıdır. Zaman yönetimi için gerekli olan tek şey kendinizdir. Buna zihinsel olarak hazır olmanız gereklidir. Başarma isteğiniz, kendinize olan güveniniz, değişim isteğiniz ve mücadele arzunuz olduğu sürece, kendiniz için belirlediğiniz planları uygulamada sorun yaşamayacağınızı düşünüyorsanız, zaman yönetimi için biçilmiş kaftansınız! Sizin için her şey tamam ise zaman yönetimi konusunda inanılmaz değişimler geçirmeye hazır olun!</a:t>
            </a:r>
          </a:p>
        </p:txBody>
      </p:sp>
    </p:spTree>
    <p:extLst>
      <p:ext uri="{BB962C8B-B14F-4D97-AF65-F5344CB8AC3E}">
        <p14:creationId xmlns:p14="http://schemas.microsoft.com/office/powerpoint/2010/main" val="1166475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 </a:t>
            </a:r>
            <a:r>
              <a:rPr lang="tr-TR" sz="3200" dirty="0"/>
              <a:t>Zaman yönetiminde temel düşünce, günün her anının daha iyi planlanmasıyla daha verimli hareket etmenin  sağlanacak olması düşüncesidir. Yeterince zamanınız var mı? Cevabınız kesin bir hayır ise, bu bilgilendirme sunusu tam size göre. </a:t>
            </a:r>
          </a:p>
        </p:txBody>
      </p:sp>
    </p:spTree>
    <p:extLst>
      <p:ext uri="{BB962C8B-B14F-4D97-AF65-F5344CB8AC3E}">
        <p14:creationId xmlns:p14="http://schemas.microsoft.com/office/powerpoint/2010/main" val="1770205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Genel olarak yaşamımızın;</a:t>
            </a:r>
          </a:p>
        </p:txBody>
      </p:sp>
      <p:sp>
        <p:nvSpPr>
          <p:cNvPr id="3" name="İçerik Yer Tutucusu 2"/>
          <p:cNvSpPr>
            <a:spLocks noGrp="1"/>
          </p:cNvSpPr>
          <p:nvPr>
            <p:ph idx="1"/>
          </p:nvPr>
        </p:nvSpPr>
        <p:spPr/>
        <p:txBody>
          <a:bodyPr>
            <a:normAutofit lnSpcReduction="10000"/>
          </a:bodyPr>
          <a:lstStyle/>
          <a:p>
            <a:r>
              <a:rPr lang="tr-TR" sz="2400" dirty="0"/>
              <a:t>%32’sini uyuyarak</a:t>
            </a:r>
          </a:p>
          <a:p>
            <a:r>
              <a:rPr lang="tr-TR" sz="2400" dirty="0"/>
              <a:t>%20’sini çalışarak</a:t>
            </a:r>
          </a:p>
          <a:p>
            <a:r>
              <a:rPr lang="tr-TR" sz="2400" dirty="0"/>
              <a:t>%10’unu yemek yiyerek</a:t>
            </a:r>
          </a:p>
          <a:p>
            <a:r>
              <a:rPr lang="tr-TR" sz="2400" dirty="0"/>
              <a:t>%9’unu seyahat ederek</a:t>
            </a:r>
          </a:p>
          <a:p>
            <a:r>
              <a:rPr lang="tr-TR" sz="2400" dirty="0"/>
              <a:t>%8’ini kişisel bakım yaparak</a:t>
            </a:r>
          </a:p>
          <a:p>
            <a:r>
              <a:rPr lang="tr-TR" sz="2400" dirty="0"/>
              <a:t>%8’ini öğrenerek</a:t>
            </a:r>
          </a:p>
          <a:p>
            <a:r>
              <a:rPr lang="tr-TR" sz="2400" dirty="0"/>
              <a:t>%7’sini bekleyerek</a:t>
            </a:r>
          </a:p>
          <a:p>
            <a:r>
              <a:rPr lang="tr-TR" sz="2400" dirty="0"/>
              <a:t>%6’sını diğer faaliyetlerle geçiririz.</a:t>
            </a:r>
          </a:p>
          <a:p>
            <a:endParaRPr lang="tr-TR" dirty="0"/>
          </a:p>
        </p:txBody>
      </p:sp>
    </p:spTree>
    <p:extLst>
      <p:ext uri="{BB962C8B-B14F-4D97-AF65-F5344CB8AC3E}">
        <p14:creationId xmlns:p14="http://schemas.microsoft.com/office/powerpoint/2010/main" val="3583069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4000" dirty="0"/>
              <a:t>   Sizde kendinize bir çizelge oluşturarak zamanınızı nelere harcadığınızı yazarak zamanınızla ilgili istatiksel bir fikir edinebilirsiniz.</a:t>
            </a:r>
          </a:p>
        </p:txBody>
      </p:sp>
    </p:spTree>
    <p:extLst>
      <p:ext uri="{BB962C8B-B14F-4D97-AF65-F5344CB8AC3E}">
        <p14:creationId xmlns:p14="http://schemas.microsoft.com/office/powerpoint/2010/main" val="2466442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r>
              <a:rPr lang="tr-TR" sz="3200" dirty="0"/>
              <a:t>   Kendinizde amaç edindiğiniz durumu iyi analiz etmelisiniz. Olumlu ve olumsuz özelliklerinizi masaya yatırmalı, bunların size engel olduğu durumları saptamaya çalışmalısınız. Zamanınızı çalan belirsizlikleri ve engelleri belirlemeli, bir öncelik sırası oluşturmanız bu noktada oldukça önemlidir.</a:t>
            </a:r>
          </a:p>
        </p:txBody>
      </p:sp>
    </p:spTree>
    <p:extLst>
      <p:ext uri="{BB962C8B-B14F-4D97-AF65-F5344CB8AC3E}">
        <p14:creationId xmlns:p14="http://schemas.microsoft.com/office/powerpoint/2010/main" val="2095420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714202"/>
          </a:xfrm>
        </p:spPr>
        <p:txBody>
          <a:bodyPr>
            <a:normAutofit/>
          </a:bodyPr>
          <a:lstStyle/>
          <a:p>
            <a:r>
              <a:rPr lang="tr-TR" dirty="0"/>
              <a:t>Zamanı Planlamak İçin Aceleci Olmayın!</a:t>
            </a:r>
            <a:br>
              <a:rPr lang="tr-TR" dirty="0"/>
            </a:br>
            <a:endParaRPr lang="tr-TR" dirty="0"/>
          </a:p>
        </p:txBody>
      </p:sp>
      <p:sp>
        <p:nvSpPr>
          <p:cNvPr id="3" name="İçerik Yer Tutucusu 2"/>
          <p:cNvSpPr>
            <a:spLocks noGrp="1"/>
          </p:cNvSpPr>
          <p:nvPr>
            <p:ph idx="1"/>
          </p:nvPr>
        </p:nvSpPr>
        <p:spPr/>
        <p:txBody>
          <a:bodyPr>
            <a:normAutofit/>
          </a:bodyPr>
          <a:lstStyle/>
          <a:p>
            <a:r>
              <a:rPr lang="tr-TR" sz="3200" dirty="0"/>
              <a:t>   Etkili bir zaman yönetimi yapabilmek, yapacağınız işleri ve kendinize ayıracağınız zamanı verimli bir şekilde kullanabilmek için, yaşadığınız zaman süresi içinde istenen düzeyde planlayabilmek ölçütünüz olmalıdır.</a:t>
            </a:r>
          </a:p>
        </p:txBody>
      </p:sp>
    </p:spTree>
    <p:extLst>
      <p:ext uri="{BB962C8B-B14F-4D97-AF65-F5344CB8AC3E}">
        <p14:creationId xmlns:p14="http://schemas.microsoft.com/office/powerpoint/2010/main" val="1631964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Planlama yaparken dikkat edecekleriniz;</a:t>
            </a:r>
          </a:p>
        </p:txBody>
      </p:sp>
      <p:sp>
        <p:nvSpPr>
          <p:cNvPr id="3" name="İçerik Yer Tutucusu 2"/>
          <p:cNvSpPr>
            <a:spLocks noGrp="1"/>
          </p:cNvSpPr>
          <p:nvPr>
            <p:ph idx="1"/>
          </p:nvPr>
        </p:nvSpPr>
        <p:spPr/>
        <p:txBody>
          <a:bodyPr>
            <a:normAutofit fontScale="92500" lnSpcReduction="10000"/>
          </a:bodyPr>
          <a:lstStyle/>
          <a:p>
            <a:pPr>
              <a:buFont typeface="Arial" panose="020B0604020202020204" pitchFamily="34" charset="0"/>
              <a:buChar char="•"/>
            </a:pPr>
            <a:r>
              <a:rPr lang="tr-TR" sz="2000" dirty="0"/>
              <a:t>Zor olandan kolay olana doğru işleri yapmak,</a:t>
            </a:r>
          </a:p>
          <a:p>
            <a:pPr>
              <a:buFont typeface="Arial" panose="020B0604020202020204" pitchFamily="34" charset="0"/>
              <a:buChar char="•"/>
            </a:pPr>
            <a:r>
              <a:rPr lang="tr-TR" sz="2000" dirty="0"/>
              <a:t>İşleri planlanan gün ve saate göre yapmak, sürüncemede bırakmamak,</a:t>
            </a:r>
          </a:p>
          <a:p>
            <a:pPr>
              <a:buFont typeface="Arial" panose="020B0604020202020204" pitchFamily="34" charset="0"/>
              <a:buChar char="•"/>
            </a:pPr>
            <a:r>
              <a:rPr lang="tr-TR" sz="2000" dirty="0"/>
              <a:t>Bir işi bitirmeden diğerine geçmemek,</a:t>
            </a:r>
          </a:p>
          <a:p>
            <a:pPr>
              <a:buFont typeface="Arial" panose="020B0604020202020204" pitchFamily="34" charset="0"/>
              <a:buChar char="•"/>
            </a:pPr>
            <a:r>
              <a:rPr lang="tr-TR" sz="2000" dirty="0"/>
              <a:t>Yapılan işe pürdikkat konsantre olmak,</a:t>
            </a:r>
          </a:p>
          <a:p>
            <a:pPr>
              <a:buFont typeface="Arial" panose="020B0604020202020204" pitchFamily="34" charset="0"/>
              <a:buChar char="•"/>
            </a:pPr>
            <a:r>
              <a:rPr lang="tr-TR" sz="2000" dirty="0"/>
              <a:t>Yaratıcılıkla ilgili faaliyetler için zaman ayırmak,</a:t>
            </a:r>
          </a:p>
          <a:p>
            <a:pPr>
              <a:buFont typeface="Arial" panose="020B0604020202020204" pitchFamily="34" charset="0"/>
              <a:buChar char="•"/>
            </a:pPr>
            <a:r>
              <a:rPr lang="tr-TR" sz="2000" dirty="0"/>
              <a:t>Rutin işlerden kaçınmak,</a:t>
            </a:r>
          </a:p>
          <a:p>
            <a:pPr>
              <a:buFont typeface="Arial" panose="020B0604020202020204" pitchFamily="34" charset="0"/>
              <a:buChar char="•"/>
            </a:pPr>
            <a:r>
              <a:rPr lang="tr-TR" sz="2000" dirty="0"/>
              <a:t>Gereksiz ayrıntılardan uzak durmak,</a:t>
            </a:r>
          </a:p>
          <a:p>
            <a:pPr>
              <a:buFont typeface="Arial" panose="020B0604020202020204" pitchFamily="34" charset="0"/>
              <a:buChar char="•"/>
            </a:pPr>
            <a:r>
              <a:rPr lang="tr-TR" sz="2000" dirty="0"/>
              <a:t>Serbest zamanları sınırlamak,</a:t>
            </a:r>
          </a:p>
          <a:p>
            <a:pPr>
              <a:buFont typeface="Arial" panose="020B0604020202020204" pitchFamily="34" charset="0"/>
              <a:buChar char="•"/>
            </a:pPr>
            <a:r>
              <a:rPr lang="tr-TR" sz="2000" dirty="0"/>
              <a:t>Engellenmeden çalışılabilecek saatler belirlemek.</a:t>
            </a:r>
          </a:p>
          <a:p>
            <a:pPr marL="285750" indent="-285750">
              <a:buFont typeface="Arial" panose="020B0604020202020204" pitchFamily="34" charset="0"/>
              <a:buChar char="•"/>
            </a:pPr>
            <a:endParaRPr lang="tr-TR" dirty="0"/>
          </a:p>
          <a:p>
            <a:endParaRPr lang="tr-TR" dirty="0"/>
          </a:p>
        </p:txBody>
      </p:sp>
    </p:spTree>
    <p:extLst>
      <p:ext uri="{BB962C8B-B14F-4D97-AF65-F5344CB8AC3E}">
        <p14:creationId xmlns:p14="http://schemas.microsoft.com/office/powerpoint/2010/main" val="686376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Sakin bir zihin ve bedenle plan yaparken dikkat etmeniz gerekenler;</a:t>
            </a:r>
          </a:p>
        </p:txBody>
      </p:sp>
      <p:sp>
        <p:nvSpPr>
          <p:cNvPr id="3" name="İçerik Yer Tutucusu 2"/>
          <p:cNvSpPr>
            <a:spLocks noGrp="1"/>
          </p:cNvSpPr>
          <p:nvPr>
            <p:ph idx="1"/>
          </p:nvPr>
        </p:nvSpPr>
        <p:spPr/>
        <p:txBody>
          <a:bodyPr>
            <a:noAutofit/>
          </a:bodyPr>
          <a:lstStyle/>
          <a:p>
            <a:pPr>
              <a:buFont typeface="Arial" panose="020B0604020202020204" pitchFamily="34" charset="0"/>
              <a:buChar char="•"/>
            </a:pPr>
            <a:r>
              <a:rPr lang="tr-TR" sz="1800" dirty="0"/>
              <a:t>Daha verimli çalışabileceğiniz, üretken olduğunuz saatlerde ders çalışın,</a:t>
            </a:r>
          </a:p>
          <a:p>
            <a:pPr>
              <a:buFont typeface="Arial" panose="020B0604020202020204" pitchFamily="34" charset="0"/>
              <a:buChar char="•"/>
            </a:pPr>
            <a:r>
              <a:rPr lang="tr-TR" sz="1800" dirty="0"/>
              <a:t>Günü ayrıntılı planlamaya, ancak beklenmeyen durumlar için esnek olmaya,</a:t>
            </a:r>
          </a:p>
          <a:p>
            <a:pPr>
              <a:buFont typeface="Arial" panose="020B0604020202020204" pitchFamily="34" charset="0"/>
              <a:buChar char="•"/>
            </a:pPr>
            <a:r>
              <a:rPr lang="tr-TR" sz="1800" dirty="0"/>
              <a:t>Başlama zamanlarına sadık olmaya,</a:t>
            </a:r>
          </a:p>
          <a:p>
            <a:pPr>
              <a:buFont typeface="Arial" panose="020B0604020202020204" pitchFamily="34" charset="0"/>
              <a:buChar char="•"/>
            </a:pPr>
            <a:r>
              <a:rPr lang="tr-TR" sz="1800" dirty="0"/>
              <a:t>Planınızı gerçekleştirebilmek için çevrenizdekilere gerektiğinde “Hayır” diyebilmeye,</a:t>
            </a:r>
          </a:p>
          <a:p>
            <a:pPr>
              <a:buFont typeface="Arial" panose="020B0604020202020204" pitchFamily="34" charset="0"/>
              <a:buChar char="•"/>
            </a:pPr>
            <a:r>
              <a:rPr lang="tr-TR" sz="1800" dirty="0"/>
              <a:t>Her sabah, kendinize 10-15 dakikalık planlama zamanı ayırmaya ve küçük notlar alabileceğiniz bir ajanda edinmeye,</a:t>
            </a:r>
          </a:p>
          <a:p>
            <a:pPr>
              <a:buFont typeface="Arial" panose="020B0604020202020204" pitchFamily="34" charset="0"/>
              <a:buChar char="•"/>
            </a:pPr>
            <a:r>
              <a:rPr lang="tr-TR" sz="1800" dirty="0"/>
              <a:t>Günü hep olumlu biçimde tamamlamaya,</a:t>
            </a:r>
          </a:p>
          <a:p>
            <a:pPr>
              <a:buFont typeface="Arial" panose="020B0604020202020204" pitchFamily="34" charset="0"/>
              <a:buChar char="•"/>
            </a:pPr>
            <a:r>
              <a:rPr lang="tr-TR" sz="1800" dirty="0"/>
              <a:t>Gerçekçi plan hazırlamaya ve günlük planın esiri olmamaya,</a:t>
            </a:r>
          </a:p>
          <a:p>
            <a:pPr>
              <a:buFont typeface="Arial" panose="020B0604020202020204" pitchFamily="34" charset="0"/>
              <a:buChar char="•"/>
            </a:pPr>
            <a:r>
              <a:rPr lang="tr-TR" sz="1800" dirty="0"/>
              <a:t>Ödüllendirici olmaya, (planınızı gerçekleştirdiğinizde kendinizi takdir edebilmelisiniz.)</a:t>
            </a:r>
          </a:p>
          <a:p>
            <a:pPr>
              <a:buFont typeface="Arial" panose="020B0604020202020204" pitchFamily="34" charset="0"/>
              <a:buChar char="•"/>
            </a:pPr>
            <a:r>
              <a:rPr lang="tr-TR" sz="1800" dirty="0"/>
              <a:t>Değerlendirme yapmaya (planımı uygulayabildim mi, yolunda gitmeyen neydi, neleri yeniden düzenlemeliyim gibi) özen göstermeniz planınızın verimli ilerlemesine yardımcı olacaktır.</a:t>
            </a:r>
          </a:p>
          <a:p>
            <a:pPr>
              <a:buFont typeface="Arial" panose="020B0604020202020204" pitchFamily="34" charset="0"/>
              <a:buChar char="•"/>
            </a:pPr>
            <a:endParaRPr lang="tr-TR" sz="2000" dirty="0"/>
          </a:p>
        </p:txBody>
      </p:sp>
    </p:spTree>
    <p:extLst>
      <p:ext uri="{BB962C8B-B14F-4D97-AF65-F5344CB8AC3E}">
        <p14:creationId xmlns:p14="http://schemas.microsoft.com/office/powerpoint/2010/main" val="1552781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Zaman’ın Tuzaklarından Uzak Durun!</a:t>
            </a:r>
            <a:br>
              <a:rPr lang="tr-TR" dirty="0"/>
            </a:br>
            <a:endParaRPr lang="tr-TR" dirty="0"/>
          </a:p>
        </p:txBody>
      </p:sp>
      <p:sp>
        <p:nvSpPr>
          <p:cNvPr id="3" name="İçerik Yer Tutucusu 2"/>
          <p:cNvSpPr>
            <a:spLocks noGrp="1"/>
          </p:cNvSpPr>
          <p:nvPr>
            <p:ph idx="1"/>
          </p:nvPr>
        </p:nvSpPr>
        <p:spPr/>
        <p:txBody>
          <a:bodyPr>
            <a:normAutofit/>
          </a:bodyPr>
          <a:lstStyle/>
          <a:p>
            <a:pPr>
              <a:buFont typeface="Arial" panose="020B0604020202020204" pitchFamily="34" charset="0"/>
              <a:buChar char="•"/>
            </a:pPr>
            <a:r>
              <a:rPr lang="tr-TR" dirty="0"/>
              <a:t>Kötü İletişim</a:t>
            </a:r>
          </a:p>
          <a:p>
            <a:pPr>
              <a:buFont typeface="Arial" panose="020B0604020202020204" pitchFamily="34" charset="0"/>
              <a:buChar char="•"/>
            </a:pPr>
            <a:r>
              <a:rPr lang="tr-TR" dirty="0"/>
              <a:t>Yanlış Bilgi</a:t>
            </a:r>
          </a:p>
          <a:p>
            <a:pPr>
              <a:buFont typeface="Arial" panose="020B0604020202020204" pitchFamily="34" charset="0"/>
              <a:buChar char="•"/>
            </a:pPr>
            <a:r>
              <a:rPr lang="tr-TR" dirty="0"/>
              <a:t>Birden fazla işle uğraşmak, bunları bitirmek ya da bitirememek</a:t>
            </a:r>
          </a:p>
          <a:p>
            <a:pPr>
              <a:buFont typeface="Arial" panose="020B0604020202020204" pitchFamily="34" charset="0"/>
              <a:buChar char="•"/>
            </a:pPr>
            <a:r>
              <a:rPr lang="tr-TR" dirty="0"/>
              <a:t>Gereksiz Ziyaretçiler</a:t>
            </a:r>
          </a:p>
          <a:p>
            <a:pPr>
              <a:buFont typeface="Arial" panose="020B0604020202020204" pitchFamily="34" charset="0"/>
              <a:buChar char="•"/>
            </a:pPr>
            <a:r>
              <a:rPr lang="tr-TR" dirty="0"/>
              <a:t>Her işi bizzat yapmaya kalkmak</a:t>
            </a:r>
          </a:p>
          <a:p>
            <a:pPr>
              <a:buFont typeface="Arial" panose="020B0604020202020204" pitchFamily="34" charset="0"/>
              <a:buChar char="•"/>
            </a:pPr>
            <a:r>
              <a:rPr lang="tr-TR" dirty="0"/>
              <a:t>Hayır demesini bilmemek</a:t>
            </a:r>
          </a:p>
          <a:p>
            <a:pPr>
              <a:buFont typeface="Arial" panose="020B0604020202020204" pitchFamily="34" charset="0"/>
              <a:buChar char="•"/>
            </a:pPr>
            <a:r>
              <a:rPr lang="tr-TR" dirty="0"/>
              <a:t>Disiplinsizlik</a:t>
            </a:r>
          </a:p>
          <a:p>
            <a:pPr>
              <a:buFont typeface="Arial" panose="020B0604020202020204" pitchFamily="34" charset="0"/>
              <a:buChar char="•"/>
            </a:pPr>
            <a:r>
              <a:rPr lang="tr-TR" dirty="0"/>
              <a:t>Anlatılanları dinlememek</a:t>
            </a:r>
          </a:p>
          <a:p>
            <a:pPr>
              <a:buFont typeface="Arial" panose="020B0604020202020204" pitchFamily="34" charset="0"/>
              <a:buChar char="•"/>
            </a:pPr>
            <a:r>
              <a:rPr lang="tr-TR" dirty="0"/>
              <a:t>Yetersiz öz denetim</a:t>
            </a:r>
          </a:p>
          <a:p>
            <a:endParaRPr lang="tr-TR" dirty="0"/>
          </a:p>
        </p:txBody>
      </p:sp>
    </p:spTree>
    <p:extLst>
      <p:ext uri="{BB962C8B-B14F-4D97-AF65-F5344CB8AC3E}">
        <p14:creationId xmlns:p14="http://schemas.microsoft.com/office/powerpoint/2010/main" val="340256930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55</TotalTime>
  <Words>609</Words>
  <Application>Microsoft Office PowerPoint</Application>
  <PresentationFormat>Ekran Gösterisi (4:3)</PresentationFormat>
  <Paragraphs>80</Paragraphs>
  <Slides>15</Slides>
  <Notes>1</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Açılar</vt:lpstr>
      <vt:lpstr>ETKİLİ ZAMAN YÖNETİMİ </vt:lpstr>
      <vt:lpstr>PowerPoint Sunusu</vt:lpstr>
      <vt:lpstr>Genel olarak yaşamımızın;</vt:lpstr>
      <vt:lpstr>PowerPoint Sunusu</vt:lpstr>
      <vt:lpstr>PowerPoint Sunusu</vt:lpstr>
      <vt:lpstr>Zamanı Planlamak İçin Aceleci Olmayın! </vt:lpstr>
      <vt:lpstr>Planlama yaparken dikkat edecekleriniz;</vt:lpstr>
      <vt:lpstr>Sakin bir zihin ve bedenle plan yaparken dikkat etmeniz gerekenler;</vt:lpstr>
      <vt:lpstr>Zaman’ın Tuzaklarından Uzak Durun! </vt:lpstr>
      <vt:lpstr>PowerPoint Sunusu</vt:lpstr>
      <vt:lpstr>PowerPoint Sunusu</vt:lpstr>
      <vt:lpstr>PowerPoint Sunusu</vt:lpstr>
      <vt:lpstr>Zamanı Etkili Kullanmak Konusunda Kendinizi Geliştirin! </vt:lpstr>
      <vt:lpstr>Zaman Kazanmanın Yolları Deneyimleyin! </vt:lpstr>
      <vt:lpstr>Zaman Konusunda Bilinçlenmeye ve Değişime Hazır mısın?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ETKİLİ ZAMAN YÖNETİMİ</dc:title>
  <dc:creator>acer</dc:creator>
  <cp:lastModifiedBy>cigdem gursoy</cp:lastModifiedBy>
  <cp:revision>36</cp:revision>
  <dcterms:created xsi:type="dcterms:W3CDTF">2021-06-28T07:52:25Z</dcterms:created>
  <dcterms:modified xsi:type="dcterms:W3CDTF">2021-06-28T08:40:41Z</dcterms:modified>
</cp:coreProperties>
</file>